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0.44650205761316891</c:v>
                </c:pt>
                <c:pt idx="1">
                  <c:v>0.54526748971193417</c:v>
                </c:pt>
                <c:pt idx="2">
                  <c:v>0</c:v>
                </c:pt>
                <c:pt idx="3">
                  <c:v>8.23045267489712E-3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0.80623608017817372</c:v>
                </c:pt>
                <c:pt idx="1">
                  <c:v>0.19376391982182631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4.9382716049382713E-2</c:v>
                </c:pt>
                <c:pt idx="1">
                  <c:v>9.2592592592592601E-2</c:v>
                </c:pt>
                <c:pt idx="2">
                  <c:v>0.2098765432098765</c:v>
                </c:pt>
                <c:pt idx="3">
                  <c:v>0.64814814814814814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0.93621399176954734</c:v>
                </c:pt>
                <c:pt idx="1">
                  <c:v>6.1728395061728392E-3</c:v>
                </c:pt>
                <c:pt idx="2">
                  <c:v>2.6748971193415641E-2</c:v>
                </c:pt>
                <c:pt idx="3">
                  <c:v>1.646090534979424E-2</c:v>
                </c:pt>
                <c:pt idx="4">
                  <c:v>0</c:v>
                </c:pt>
                <c:pt idx="5">
                  <c:v>1.4403292181069959E-2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0.27253668763102717</c:v>
                </c:pt>
                <c:pt idx="1">
                  <c:v>6.2893081761006301E-3</c:v>
                </c:pt>
                <c:pt idx="2">
                  <c:v>0.66876310272536688</c:v>
                </c:pt>
                <c:pt idx="3">
                  <c:v>8.385744234800839E-3</c:v>
                </c:pt>
                <c:pt idx="4">
                  <c:v>0</c:v>
                </c:pt>
                <c:pt idx="5">
                  <c:v>0</c:v>
                </c:pt>
                <c:pt idx="6">
                  <c:v>2.0964360587002102E-3</c:v>
                </c:pt>
                <c:pt idx="7">
                  <c:v>8.385744234800839E-3</c:v>
                </c:pt>
                <c:pt idx="8">
                  <c:v>3.3542976939203363E-2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47</c:v>
                </c:pt>
                <c:pt idx="4" formatCode="0">
                  <c:v>2</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40</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5.9133746539327374</c:v>
                </c:pt>
                <c:pt idx="1">
                  <c:v>6.0720489353044256</c:v>
                </c:pt>
                <c:pt idx="2">
                  <c:v>6.2081188674416197</c:v>
                </c:pt>
                <c:pt idx="3" formatCode="General">
                  <c:v>6.9543731543388034</c:v>
                </c:pt>
                <c:pt idx="4">
                  <c:v>5.7824491810264407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6.6930109997579761</c:v>
                </c:pt>
                <c:pt idx="1">
                  <c:v>6.8350548756956853</c:v>
                </c:pt>
                <c:pt idx="2">
                  <c:v>6.9467437999047208</c:v>
                </c:pt>
                <c:pt idx="3" formatCode="General">
                  <c:v>7.689499552812527</c:v>
                </c:pt>
                <c:pt idx="4">
                  <c:v>6.4655850303107192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8.6432774674791748</c:v>
                </c:pt>
                <c:pt idx="1">
                  <c:v>8.2394465856904375</c:v>
                </c:pt>
                <c:pt idx="2">
                  <c:v>6.6394902371688964</c:v>
                </c:pt>
                <c:pt idx="3">
                  <c:v>8.1561318509877605</c:v>
                </c:pt>
                <c:pt idx="4">
                  <c:v>9.1269005770091489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8.0716997595833799</c:v>
                </c:pt>
                <c:pt idx="1">
                  <c:v>7.8723268219443092</c:v>
                </c:pt>
                <c:pt idx="2">
                  <c:v>6.3007860953062638</c:v>
                </c:pt>
                <c:pt idx="3">
                  <c:v>7.8721651381573796</c:v>
                </c:pt>
                <c:pt idx="4">
                  <c:v>8.8485214279783406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6.4256465572561341</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0.28340892566815423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0.16129471239037052</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1.6838938250855993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0.16129471239037052</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0.57854748176339577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0.82238505334505341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6.0720489353044256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0.44650001855433175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0.13189003293335677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1.3769131594922213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0.13189003293335588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0.47307593220173061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0.287597452715179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6.9967718690223579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0.46422837094533254</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0.17546749082466828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1.8318556133930777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0.17546749082466828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0.62938377485221331</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0.72547239460420521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6.2081188674416197</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7.4522790013284839</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0.26397318874747189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0.12164831803451381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1.2699911146163272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0.12164831803451381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0.43633995818341642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1.6380844415059324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3.8175222488607998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0.13368668746633539</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0.20014167204008082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5.5798001800368979E-2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0.58252319181026024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5.5798001800368979E-2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0.19370891846009819</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9.1216659432613252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0.12921938301634306</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0.27405444253053268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7.6404329602359766E-2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0.79765031922335794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7.6404329602359766E-2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0.27405444253053268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0.43174243176349769</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8.0799372424098657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0.26806252004598896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9.4338033049671921E-2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0.9848756290199816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9.4338033049671921E-2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0.33838078537444893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0.33400198728912578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8.5212856008091933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0.39709731435875018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0.13609427655886019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1.4208048641564588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0.13609427655885931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0.48815612005294717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1.7253506531441634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6.5148054505547659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0.14682689932847914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0.24463477024294278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6.820234492552224E-2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0.71202276735825976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6.820234492552224E-2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0.24463477024294278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0.29323305011685896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8.6584575220749542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7.8146646713667662</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5.0136242561993782E-2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0.18711879995770175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5.2167322429642837E-2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0.54461941627646837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5.2167322429642837E-2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0.18711879995770175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5.1433385369815454E-2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9.5730137461175975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0.51084172741482359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0.16935310597491959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1.7680223063980645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0.16935310597491959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0.60745210762686508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0.63206508975225439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5.7824491810264407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3.7564333090607249E-3</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0.45003273788447107</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0.12546576264074449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1.3098446926088974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0.12546576264074361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0.45003273788447196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0.13137657051458262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7.693528958719531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0.30263803905080255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9.3259147723632196E-2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0.97361221987550906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9.3259147723632196E-2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0.33451093509082241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0.29090987200105189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7.939351458557522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0.2123944032455185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0.37984973583674453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0.10589926639487501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1.1055732585445321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0.10589926639487501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0.37984973583674631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0.34896308077612126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8.0849800124127391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8.7367711114377027</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2.7072593917445431E-2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0.23989476365328244</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6.6880866527109006E-2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0.69822672108930561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6.6880866527109006E-2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0.23989476365328244</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0.25156856680794171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8.6151562481610711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0.11395896556014762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5.8301392404052521E-2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0.60865823316933287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5.8301392404052521E-2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0.20912107569298399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0.16373731835373739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9.1180159692639347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0.10173035839497402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0.23121653846032508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6.4461442226287247E-2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0.67296827597330022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6.4461442226287247E-2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0.23121653846032508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0.19031312275181378</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8.4771411168880988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8.4592626593758364</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0.32161817027028583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9.905661577799485E-2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1.0341369606633206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9.905661577799485E-2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0.35530585448865892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0.68235267168250324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7.6041443592868596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0.17857583867560045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0.26067152691010342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7.2673272785099385E-2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0.75869861744392963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7.2673272785099385E-2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0.26067152691010342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0.17108688597980404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8.6450834561831442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0.11116810692380952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0.19228811189240425</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5.360848794854256E-2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0.55966497903694545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5.360848794854256E-2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0.19228811189240425</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0.22989145598722338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9.0006267446583799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0.22930478579144609</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7.4514772097588278E-2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0.77792360799223204</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7.4514772097588278E-2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0.26727679483314404</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0.16624284832552405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8.587196077374962</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8.2986229591658454</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0.30395687092853763</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0.30555867771725786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8.5187474830186183E-2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0.88934510446946202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8.5187474830185295E-2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0.30555867771725786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0.59948001273649076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7.864636842648971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0.1922475913655326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5.7734479124624372E-2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0.60273973927424862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5.7734479124624372E-2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0.20708761628609018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0.33518013211875619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8.7539061239819738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0.24482831508293934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0.27824560981644186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7.7572795706299935E-2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0.80984893893064758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7.7572795706299935E-2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0.27824560981644186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0.49408772272196089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7.0616986507731099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0.26409460414667052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7.9910336722209152E-2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0.83425253421433254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7.9910336722209152E-2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0.28663012811980515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0.34652828086160348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7.6404411663022218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8.9216210977552279E-2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0.22309993187909782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6.2198592995461155E-2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0.64934445228796278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6.2198592995461155E-2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0.22309993187909782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0.53709933454273973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8.2143580267142351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0.17046095049404997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0.18174607611543081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5.0669447191726391E-2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0.52898181212630746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5.0669447191726391E-2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0.18174607611543081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0.49189480676668751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9.1269005770091489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1.5755579472720882E-2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0.13641096439223688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3.8030356992438286E-2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0.39703151055801555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3.8030356992438286E-2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0.13641096439223688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6.7044169775746454E-2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9.4284193267312553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8.1120381201081084</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0.38086131248805177</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0.37135420218372239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0.10353077512948961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1.0808465470643824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0.10353077512949049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0.37135420218372239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0.28340602180261598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8.5933137632915564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0.16913061806757312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2.5943002566118523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0.24849958323423493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0.17502948840393451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8.2394465856904375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0.19750186398266312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0.54259845382268956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0.15127239217434241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1.57926222945117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0.15127239217434152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0.54259845382268956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6.0830748773289756E-2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8.6432774674791748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0.46615990588805101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0.57541495603057236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0.16042138763646996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1.6747764390374478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0.16042138763646996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0.5293417079203433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8.4005688160308161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1.4271026054813465</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0.41419323342124237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0.11547397675138171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1.2055318709960288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0.11547397675138171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0.41419323342124059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0.44542173201541146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8.1561318509877605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0.62732598011525376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0.18244519257728609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1.9047018258968356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0.1824451925772852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0.6544120706819152</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0.59557615168251132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6.6394902371688964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7.1932848689732776</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0.19284589701470267</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0.67378843654708831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0.18784717851259192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1.9610977896879431</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0.18784717851259281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0.67378843654708831</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9.1174691026470356E-2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7.4932043447317058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0.74357984770525132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0.2277448423764552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2.3776237180339237</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0.22774484237645609</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0.78082197285667299</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6.8933653932148484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0.17987727410997412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8.9967903699601948E-2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0.93925210101742351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8.9967903699601948E-2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0.32270558255475823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0.54722192588812391</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6.4550688362187154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0.95484221270345326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0.46143118372858183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0.1286435641213064</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1.3430204874701381</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0.1286435641213064</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0.46143118372858183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0.16095318858961605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7.6347726212678033</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0.23233835750299736</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0.33565361633479096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9.3577718711165048E-2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0.97693805561312885</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9.3577718711165048E-2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0.33565361633479096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0.51771353988111013</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5.4407995013957837</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0.11245523132791835</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8.6538949232902063E-2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0.90345430475114696</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8.6538949232902063E-2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0.31040627687764388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0.57249740883399003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6.3155942676505896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0.11334162749209309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0.11800359956366702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1.2319407728767899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0.11800359956366702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0.42326672929825992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0.65682151971187697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4.5431384637273986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4.3316772709141915E-2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0.46804687657720923</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0.13048796982510424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1.3622758203297902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0.13048796982510424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0.46804687657721011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0.69904817106273587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5.6798267189948524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0.27259982406891048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0.13388304277773777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3.732559134638791E-2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0.38967385758893158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3.732559134638791E-2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0.13388304277773777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0.21445347205066589</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8.9608768680853288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0.26919345337114731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0.1161107742697558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1.2121799463924816</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0.11611077426975669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0.41647736037858962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0.47007277229211653</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7.4472789728802038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1.727137257665067</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0.4020548703484419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0.11208989187947171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1.1702025069088577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0.11208989187947171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0.4020548703484419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0.33171400497357517</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6.035233481121427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0.79822288164024613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0.41883530366473121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0.11676815122870821</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1.2190428682175565</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0.11676815122870821</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0.41883530366473209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0.11088166588102411</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7.6009157055072993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0.29907414359284967</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0.13217374021370798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1.3798750230923238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0.13217374021370887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0.47409356092726895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0.94539921937566795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6.9543731543388034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0.23694231738505511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0.33697045687765659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9.3944844009122619E-2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0.98077079143629042</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9.3944844009122619E-2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0.33697045687765748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0.95121066183884917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5.9133746539327374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9.0531718585877492</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3.9759405871734543E-2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0.22379864321752585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6.2393388492679946E-2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0.65137808953534915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6.2393388492679946E-2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0.22379864321752585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0.141798956689696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9.0531718585877492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9.1323012577636877</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0.2153264218294364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0.19343101220300518</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5.3927120010214935E-2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0.56299145237988313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5.3927120010214935E-2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0.19343101220300518</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0.13282653437369341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9.1323012577636877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8.0340897204020116</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0.21025387153207564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7.4369095505793403E-2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0.77640276512178374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7.4369095505792515E-2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0.26675426793759449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0.38044505980466425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8.0340897204020116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Sheet1!$G$2:$G$3</c:f>
              <c:numCache>
                <c:formatCode>0.0;;</c:formatCode>
                <c:ptCount val="2"/>
                <c:pt idx="0">
                  <c:v>6.2081188674416197</c:v>
                </c:pt>
                <c:pt idx="1">
                  <c:v>6.2081188674416197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3.7918811325583803</c:v>
                </c:pt>
                <c:pt idx="1">
                  <c:v>3.7918811325583803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Sheet1!$G$2:$G$3</c:f>
              <c:numCache>
                <c:formatCode>0.0;;</c:formatCode>
                <c:ptCount val="2"/>
                <c:pt idx="0">
                  <c:v>6.9967718690223579</c:v>
                </c:pt>
                <c:pt idx="1">
                  <c:v>6.9967718690223579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(104)</c:v>
                </c:pt>
                <c:pt idx="1">
                  <c:v>The Great Western Hospital (104)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3.0032281309776421</c:v>
                </c:pt>
                <c:pt idx="1">
                  <c:v>3.0032281309776421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The Great Western Hospital (465)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The Great Western Hospital (465)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The Great Western Hospital (465)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The Great Western Hospital (465)</c:v>
                </c:pt>
              </c:strCache>
            </c:strRef>
          </c:cat>
          <c:val>
            <c:numRef>
              <c:f>Sheet1!$G$2:$G$3</c:f>
              <c:numCache>
                <c:formatCode>0.0;;</c:formatCode>
                <c:ptCount val="2"/>
                <c:pt idx="0">
                  <c:v>6.0720489353044256</c:v>
                </c:pt>
                <c:pt idx="1">
                  <c:v>6.0720843682289942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The Great Western Hospital (465)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The Great Western Hospital (465)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(465)</c:v>
                </c:pt>
                <c:pt idx="1">
                  <c:v>The Great Western Hospital (465)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3.9279510646955744</c:v>
                </c:pt>
                <c:pt idx="1">
                  <c:v>3.9279156317710058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Sheet1!$G$2:$G$3</c:f>
              <c:numCache>
                <c:formatCode>0.0;;</c:formatCode>
                <c:ptCount val="2"/>
                <c:pt idx="0">
                  <c:v>8.5212856008091933</c:v>
                </c:pt>
                <c:pt idx="1">
                  <c:v>8.5212921002853825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1.4787143991908067</c:v>
                </c:pt>
                <c:pt idx="1">
                  <c:v>1.4787078997146175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Sheet1!$G$2:$G$3</c:f>
              <c:numCache>
                <c:formatCode>0.0;;</c:formatCode>
                <c:ptCount val="2"/>
                <c:pt idx="0">
                  <c:v>6.5148054505547659</c:v>
                </c:pt>
                <c:pt idx="1">
                  <c:v>6.5148147259499192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3.4851945494452341</c:v>
                </c:pt>
                <c:pt idx="1">
                  <c:v>3.4851852740500808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Sheet1!$G$2:$G$3</c:f>
              <c:numCache>
                <c:formatCode>0.0;;</c:formatCode>
                <c:ptCount val="2"/>
                <c:pt idx="0">
                  <c:v>8.0799372424098657</c:v>
                </c:pt>
                <c:pt idx="1">
                  <c:v>8.079941857421737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1.9200627575901343</c:v>
                </c:pt>
                <c:pt idx="1">
                  <c:v>1.920058142578263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Sheet1!$G$2:$G$3</c:f>
              <c:numCache>
                <c:formatCode>0.0;;</c:formatCode>
                <c:ptCount val="2"/>
                <c:pt idx="0">
                  <c:v>9.1216659432613252</c:v>
                </c:pt>
                <c:pt idx="1">
                  <c:v>9.1216615239209045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0.87833405673867482</c:v>
                </c:pt>
                <c:pt idx="1">
                  <c:v>0.87833847607909554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Sheet1!$G$2:$G$3</c:f>
              <c:numCache>
                <c:formatCode>0.0;;</c:formatCode>
                <c:ptCount val="2"/>
                <c:pt idx="0">
                  <c:v>3.8175222488607998</c:v>
                </c:pt>
                <c:pt idx="1">
                  <c:v>3.8175496932746031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6.1824777511392002</c:v>
                </c:pt>
                <c:pt idx="1">
                  <c:v>6.1824503067253964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Sheet1!$G$2:$G$3</c:f>
              <c:numCache>
                <c:formatCode>0.0;;</c:formatCode>
                <c:ptCount val="2"/>
                <c:pt idx="0">
                  <c:v>8.6584575220749542</c:v>
                </c:pt>
                <c:pt idx="1">
                  <c:v>8.6584684066446602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1.3415424779250458</c:v>
                </c:pt>
                <c:pt idx="1">
                  <c:v>1.3415315933553398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Sheet1!$G$2:$G$3</c:f>
              <c:numCache>
                <c:formatCode>0.0;;</c:formatCode>
                <c:ptCount val="2"/>
                <c:pt idx="0">
                  <c:v>8.0849800124127391</c:v>
                </c:pt>
                <c:pt idx="1">
                  <c:v>8.0849955253513457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1.9150199875872609</c:v>
                </c:pt>
                <c:pt idx="1">
                  <c:v>1.9150044746486543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The Great Western Hospital (272)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The Great Western Hospital (272)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The Great Western Hospital (272)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The Great Western Hospital (272)</c:v>
                </c:pt>
              </c:strCache>
            </c:strRef>
          </c:cat>
          <c:val>
            <c:numRef>
              <c:f>Sheet1!$G$2:$G$3</c:f>
              <c:numCache>
                <c:formatCode>0.0;;</c:formatCode>
                <c:ptCount val="2"/>
                <c:pt idx="0">
                  <c:v>7.939351458557522</c:v>
                </c:pt>
                <c:pt idx="1">
                  <c:v>7.9393347239784529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The Great Western Hospital (272)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The Great Western Hospital (272)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(272)</c:v>
                </c:pt>
                <c:pt idx="1">
                  <c:v>The Great Western Hospital (272)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2.060648541442478</c:v>
                </c:pt>
                <c:pt idx="1">
                  <c:v>2.0606652760215471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Great Western Hospital (167)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Great Western Hospital (167)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Great Western Hospital (167)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Great Western Hospital (167)</c:v>
                </c:pt>
              </c:strCache>
            </c:strRef>
          </c:cat>
          <c:val>
            <c:numRef>
              <c:f>Sheet1!$G$2:$G$3</c:f>
              <c:numCache>
                <c:formatCode>0.0;;</c:formatCode>
                <c:ptCount val="2"/>
                <c:pt idx="0">
                  <c:v>7.693528958719531</c:v>
                </c:pt>
                <c:pt idx="1">
                  <c:v>7.6935323763876493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Great Western Hospital (167)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Great Western Hospital (167)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The Great Western Hospital (167)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2.306471041280469</c:v>
                </c:pt>
                <c:pt idx="1">
                  <c:v>2.3064676236123507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Great Western Hospital (208)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Great Western Hospital (208)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Great Western Hospital (208)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Great Western Hospital (208)</c:v>
                </c:pt>
              </c:strCache>
            </c:strRef>
          </c:cat>
          <c:val>
            <c:numRef>
              <c:f>Sheet1!$G$2:$G$3</c:f>
              <c:numCache>
                <c:formatCode>0.0;;</c:formatCode>
                <c:ptCount val="2"/>
                <c:pt idx="0">
                  <c:v>5.7824491810264407</c:v>
                </c:pt>
                <c:pt idx="1">
                  <c:v>5.7824602783998804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Great Western Hospital (208)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Great Western Hospital (208)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The Great Western Hospital (208)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4.2175508189735593</c:v>
                </c:pt>
                <c:pt idx="1">
                  <c:v>4.2175397216001196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The Great Western Hospital (440)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The Great Western Hospital (440)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The Great Western Hospital (440)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The Great Western Hospital (440)</c:v>
                </c:pt>
              </c:strCache>
            </c:strRef>
          </c:cat>
          <c:val>
            <c:numRef>
              <c:f>Sheet1!$G$2:$G$3</c:f>
              <c:numCache>
                <c:formatCode>0.0;;</c:formatCode>
                <c:ptCount val="2"/>
                <c:pt idx="0">
                  <c:v>9.5730137461175975</c:v>
                </c:pt>
                <c:pt idx="1">
                  <c:v>9.5730071500594338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The Great Western Hospital (440)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The Great Western Hospital (440)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The Great Western Hospital (440)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0.42698625388240252</c:v>
                </c:pt>
                <c:pt idx="1">
                  <c:v>0.42699284994056619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The Great Western Hospital (448)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The Great Western Hospital (448)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The Great Western Hospital (448)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The Great Western Hospital (448)</c:v>
                </c:pt>
              </c:strCache>
            </c:strRef>
          </c:cat>
          <c:val>
            <c:numRef>
              <c:f>Sheet1!$G$2:$G$3</c:f>
              <c:numCache>
                <c:formatCode>0.0;;</c:formatCode>
                <c:ptCount val="2"/>
                <c:pt idx="0">
                  <c:v>8.4771411168880988</c:v>
                </c:pt>
                <c:pt idx="1">
                  <c:v>8.4771540370687593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The Great Western Hospital (448)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The Great Western Hospital (448)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The Great Western Hospital (448)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1.5228588831119012</c:v>
                </c:pt>
                <c:pt idx="1">
                  <c:v>1.5228459629312407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The Great Western Hospital (480)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The Great Western Hospital (480)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The Great Western Hospital (480)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The Great Western Hospital (480)</c:v>
                </c:pt>
              </c:strCache>
            </c:strRef>
          </c:cat>
          <c:val>
            <c:numRef>
              <c:f>Sheet1!$G$2:$G$3</c:f>
              <c:numCache>
                <c:formatCode>0.0;;</c:formatCode>
                <c:ptCount val="2"/>
                <c:pt idx="0">
                  <c:v>9.1180159692639347</c:v>
                </c:pt>
                <c:pt idx="1">
                  <c:v>9.118027028463267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The Great Western Hospital (480)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The Great Western Hospital (480)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(480)</c:v>
                </c:pt>
                <c:pt idx="1">
                  <c:v>The Great Western Hospital (480)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0.88198403073606535</c:v>
                </c:pt>
                <c:pt idx="1">
                  <c:v>0.88197297153673304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Sheet1!$G$2:$G$3</c:f>
              <c:numCache>
                <c:formatCode>0.0;;</c:formatCode>
                <c:ptCount val="2"/>
                <c:pt idx="0">
                  <c:v>8.6151562481610711</c:v>
                </c:pt>
                <c:pt idx="1">
                  <c:v>8.6151610317600831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(476)</c:v>
                </c:pt>
                <c:pt idx="1">
                  <c:v>The Great Western Hospital (476)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1.3848437518389289</c:v>
                </c:pt>
                <c:pt idx="1">
                  <c:v>1.3848389682399169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Great Western Hospital (449)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Great Western Hospital (449)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Great Western Hospital (449)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Great Western Hospital (449)</c:v>
                </c:pt>
              </c:strCache>
            </c:strRef>
          </c:cat>
          <c:val>
            <c:numRef>
              <c:f>Sheet1!$G$2:$G$3</c:f>
              <c:numCache>
                <c:formatCode>0.0;;</c:formatCode>
                <c:ptCount val="2"/>
                <c:pt idx="0">
                  <c:v>8.587196077374962</c:v>
                </c:pt>
                <c:pt idx="1">
                  <c:v>8.5872010064782263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Great Western Hospital (449)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Great Western Hospital (449)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(449)</c:v>
                </c:pt>
                <c:pt idx="1">
                  <c:v>The Great Western Hospital (449)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1.412803922625038</c:v>
                </c:pt>
                <c:pt idx="1">
                  <c:v>1.4127989935217737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The Great Western Hospital (483)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The Great Western Hospital (483)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The Great Western Hospital (483)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The Great Western Hospital (483)</c:v>
                </c:pt>
              </c:strCache>
            </c:strRef>
          </c:cat>
          <c:val>
            <c:numRef>
              <c:f>Sheet1!$G$2:$G$3</c:f>
              <c:numCache>
                <c:formatCode>0.0;;</c:formatCode>
                <c:ptCount val="2"/>
                <c:pt idx="0">
                  <c:v>9.0006267446583799</c:v>
                </c:pt>
                <c:pt idx="1">
                  <c:v>9.0006334186418524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The Great Western Hospital (483)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The Great Western Hospital (483)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The Great Western Hospital (483)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0.99937325534162014</c:v>
                </c:pt>
                <c:pt idx="1">
                  <c:v>0.9993665813581476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Sheet1!$G$2:$G$3</c:f>
              <c:numCache>
                <c:formatCode>0.0;;</c:formatCode>
                <c:ptCount val="2"/>
                <c:pt idx="0">
                  <c:v>8.6450834561831442</c:v>
                </c:pt>
                <c:pt idx="1">
                  <c:v>8.6450838227859546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1.3549165438168558</c:v>
                </c:pt>
                <c:pt idx="1">
                  <c:v>1.3549161772140454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Sheet1!$G$2:$G$3</c:f>
              <c:numCache>
                <c:formatCode>0.0;;</c:formatCode>
                <c:ptCount val="2"/>
                <c:pt idx="0">
                  <c:v>7.6041443592868596</c:v>
                </c:pt>
                <c:pt idx="1">
                  <c:v>7.6041558738469446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2.3958556407131404</c:v>
                </c:pt>
                <c:pt idx="1">
                  <c:v>2.3958441261530554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Great Western Hospital (434)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Great Western Hospital (434)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Great Western Hospital (434)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Great Western Hospital (434)</c:v>
                </c:pt>
              </c:strCache>
            </c:strRef>
          </c:cat>
          <c:val>
            <c:numRef>
              <c:f>Sheet1!$G$2:$G$3</c:f>
              <c:numCache>
                <c:formatCode>0.0;;</c:formatCode>
                <c:ptCount val="2"/>
                <c:pt idx="0">
                  <c:v>7.6404411663022218</c:v>
                </c:pt>
                <c:pt idx="1">
                  <c:v>7.6404655057893729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Great Western Hospital (434)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Great Western Hospital (434)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(434)</c:v>
                </c:pt>
                <c:pt idx="1">
                  <c:v>The Great Western Hospital (434)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2.3595588336977782</c:v>
                </c:pt>
                <c:pt idx="1">
                  <c:v>2.3595344942106271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Great Western Hospital (460)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Great Western Hospital (460)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Great Western Hospital (460)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Great Western Hospital (460)</c:v>
                </c:pt>
              </c:strCache>
            </c:strRef>
          </c:cat>
          <c:val>
            <c:numRef>
              <c:f>Sheet1!$G$2:$G$3</c:f>
              <c:numCache>
                <c:formatCode>0.0;;</c:formatCode>
                <c:ptCount val="2"/>
                <c:pt idx="0">
                  <c:v>7.0616986507731099</c:v>
                </c:pt>
                <c:pt idx="1">
                  <c:v>7.0616984400836111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Great Western Hospital (460)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Great Western Hospital (460)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(460)</c:v>
                </c:pt>
                <c:pt idx="1">
                  <c:v>The Great Western Hospital (460)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2.9383013492268901</c:v>
                </c:pt>
                <c:pt idx="1">
                  <c:v>2.9383015599163889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The Great Western Hospital (468)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The Great Western Hospital (468)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The Great Western Hospital (468)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The Great Western Hospital (468)</c:v>
                </c:pt>
              </c:strCache>
            </c:strRef>
          </c:cat>
          <c:val>
            <c:numRef>
              <c:f>Sheet1!$G$2:$G$3</c:f>
              <c:numCache>
                <c:formatCode>0.0;;</c:formatCode>
                <c:ptCount val="2"/>
                <c:pt idx="0">
                  <c:v>8.7539061239819738</c:v>
                </c:pt>
                <c:pt idx="1">
                  <c:v>8.7539010958504715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The Great Western Hospital (468)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The Great Western Hospital (468)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(468)</c:v>
                </c:pt>
                <c:pt idx="1">
                  <c:v>The Great Western Hospital (468)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1.2460938760180262</c:v>
                </c:pt>
                <c:pt idx="1">
                  <c:v>1.2460989041495285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The Great Western Hospital (397)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The Great Western Hospital (397)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The Great Western Hospital (397)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The Great Western Hospital (397)</c:v>
                </c:pt>
              </c:strCache>
            </c:strRef>
          </c:cat>
          <c:val>
            <c:numRef>
              <c:f>Sheet1!$G$2:$G$3</c:f>
              <c:numCache>
                <c:formatCode>0.0;;</c:formatCode>
                <c:ptCount val="2"/>
                <c:pt idx="0">
                  <c:v>7.864636842648971</c:v>
                </c:pt>
                <c:pt idx="1">
                  <c:v>7.8646503912632282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The Great Western Hospital (397)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The Great Western Hospital (397)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The Great Western Hospital (397)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2.135363157351029</c:v>
                </c:pt>
                <c:pt idx="1">
                  <c:v>2.1353496087367718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Sheet1!$G$2:$G$3</c:f>
              <c:numCache>
                <c:formatCode>0.0;;</c:formatCode>
                <c:ptCount val="2"/>
                <c:pt idx="0">
                  <c:v>9.4284193267312553</c:v>
                </c:pt>
                <c:pt idx="1">
                  <c:v>9.4284277901712112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The Great Western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0.57158067326874473</c:v>
                </c:pt>
                <c:pt idx="1">
                  <c:v>0.57157220982878876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Great Western Hospital (401)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Great Western Hospital (401)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Great Western Hospital (401)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Great Western Hospital (401)</c:v>
                </c:pt>
              </c:strCache>
            </c:strRef>
          </c:cat>
          <c:val>
            <c:numRef>
              <c:f>Sheet1!$G$2:$G$3</c:f>
              <c:numCache>
                <c:formatCode>0.0;;</c:formatCode>
                <c:ptCount val="2"/>
                <c:pt idx="0">
                  <c:v>0</c:v>
                </c:pt>
                <c:pt idx="1">
                  <c:v>9.1269052409674956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Great Western Hospital (401)</c:v>
                </c:pt>
              </c:strCache>
            </c:strRef>
          </c:cat>
          <c:val>
            <c:numRef>
              <c:f>Sheet1!$H$2:$H$3</c:f>
              <c:numCache>
                <c:formatCode>0.0;;</c:formatCode>
                <c:ptCount val="2"/>
                <c:pt idx="0">
                  <c:v>9.1269005770091489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Great Western Hospital (401)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Great Western Hospital (401)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0.87309942299085108</c:v>
                </c:pt>
                <c:pt idx="1">
                  <c:v>0.87309475903250444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Great Western Hospital (447)</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Great Western Hospital (447)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Great Western Hospital (447)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Great Western Hospital (447)</c:v>
                </c:pt>
              </c:strCache>
            </c:strRef>
          </c:cat>
          <c:val>
            <c:numRef>
              <c:f>Sheet1!$G$2:$G$3</c:f>
              <c:numCache>
                <c:formatCode>0.0;;</c:formatCode>
                <c:ptCount val="2"/>
                <c:pt idx="0">
                  <c:v>8.2143580267142351</c:v>
                </c:pt>
                <c:pt idx="1">
                  <c:v>8.2143626337805742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Great Western Hospital (447)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Great Western Hospital (447)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(447)</c:v>
                </c:pt>
                <c:pt idx="1">
                  <c:v>The Great Western Hospital (447)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1.7856419732857649</c:v>
                </c:pt>
                <c:pt idx="1">
                  <c:v>1.7856373662194258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The Great Western Hospital (73)</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The Great Western Hospital (73)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The Great Western Hospital (73)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The Great Western Hospital (73)</c:v>
                </c:pt>
              </c:strCache>
            </c:strRef>
          </c:cat>
          <c:val>
            <c:numRef>
              <c:f>Sheet1!$G$2:$G$3</c:f>
              <c:numCache>
                <c:formatCode>0.0;;</c:formatCode>
                <c:ptCount val="2"/>
                <c:pt idx="0">
                  <c:v>8.4005688160308161</c:v>
                </c:pt>
                <c:pt idx="1">
                  <c:v>8.4005238883921205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The Great Western Hospital (73)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The Great Western Hospital (73)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c:v>
                </c:pt>
                <c:pt idx="1">
                  <c:v>The Great Western Hospital (73)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1.5994311839691839</c:v>
                </c:pt>
                <c:pt idx="1">
                  <c:v>1.5994761116078795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The Great Western Hospital (78)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The Great Western Hospital (78)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The Great Western Hospital (78)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The Great Western Hospital (78)</c:v>
                </c:pt>
              </c:strCache>
            </c:strRef>
          </c:cat>
          <c:val>
            <c:numRef>
              <c:f>Sheet1!$G$2:$G$3</c:f>
              <c:numCache>
                <c:formatCode>0.0;;</c:formatCode>
                <c:ptCount val="2"/>
                <c:pt idx="0">
                  <c:v>8.6432774674791748</c:v>
                </c:pt>
                <c:pt idx="1">
                  <c:v>8.6432402582495875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The Great Western Hospital (78)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The Great Western Hospital (78)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The Great Western Hospital (78)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1.3567225325208252</c:v>
                </c:pt>
                <c:pt idx="1">
                  <c:v>1.3567597417504125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The Great Western Hospital (45)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The Great Western Hospital (45)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The Great Western Hospital (45)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The Great Western Hospital (45)</c:v>
                </c:pt>
              </c:strCache>
            </c:strRef>
          </c:cat>
          <c:val>
            <c:numRef>
              <c:f>Sheet1!$G$2:$G$3</c:f>
              <c:numCache>
                <c:formatCode>0.0;;</c:formatCode>
                <c:ptCount val="2"/>
                <c:pt idx="0">
                  <c:v>8.2394465856904375</c:v>
                </c:pt>
                <c:pt idx="1">
                  <c:v>8.2393772684638105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The Great Western Hospital (45)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The Great Western Hospital (45)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The Great Western Hospital (45)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1.7605534143095625</c:v>
                </c:pt>
                <c:pt idx="1">
                  <c:v>1.7606227315361895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The Great Western Hospital (180)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The Great Western Hospital (180)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The Great Western Hospital (180)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The Great Western Hospital (180)</c:v>
                </c:pt>
              </c:strCache>
            </c:strRef>
          </c:cat>
          <c:val>
            <c:numRef>
              <c:f>Sheet1!$G$2:$G$3</c:f>
              <c:numCache>
                <c:formatCode>0.0;;</c:formatCode>
                <c:ptCount val="2"/>
                <c:pt idx="0">
                  <c:v>8.5933137632915564</c:v>
                </c:pt>
                <c:pt idx="1">
                  <c:v>8.5933375484723644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The Great Western Hospital (180)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The Great Western Hospital (180)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The Great Western Hospital (180)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1.4066862367084436</c:v>
                </c:pt>
                <c:pt idx="1">
                  <c:v>1.4066624515276356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Great Western Hospital (138)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Great Western Hospital (138)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Great Western Hospital (138)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Great Western Hospital (138)</c:v>
                </c:pt>
              </c:strCache>
            </c:strRef>
          </c:cat>
          <c:val>
            <c:numRef>
              <c:f>Sheet1!$G$2:$G$3</c:f>
              <c:numCache>
                <c:formatCode>0.0;;</c:formatCode>
                <c:ptCount val="2"/>
                <c:pt idx="0">
                  <c:v>8.1561318509877605</c:v>
                </c:pt>
                <c:pt idx="1">
                  <c:v>8.1561414169360393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Great Western Hospital (138)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Great Western Hospital (138)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Great Western Hospital (138)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1.8438681490122395</c:v>
                </c:pt>
                <c:pt idx="1">
                  <c:v>1.8438585830639607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The Great Western Hospital (93)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The Great Western Hospital (93)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The Great Western Hospital (93)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The Great Western Hospital (93)</c:v>
                </c:pt>
              </c:strCache>
            </c:strRef>
          </c:cat>
          <c:val>
            <c:numRef>
              <c:f>Sheet1!$G$2:$G$3</c:f>
              <c:numCache>
                <c:formatCode>0.0;;</c:formatCode>
                <c:ptCount val="2"/>
                <c:pt idx="0">
                  <c:v>6.6394902371688964</c:v>
                </c:pt>
                <c:pt idx="1">
                  <c:v>6.6395081388334614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The Great Western Hospital (93)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The Great Western Hospital (93)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The Great Western Hospital (93)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3.3605097628311036</c:v>
                </c:pt>
                <c:pt idx="1">
                  <c:v>3.3604918611665386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The Great Western Hospital (36)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The Great Western Hospital (36)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The Great Western Hospital (36)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The Great Western Hospital (36)</c:v>
                </c:pt>
              </c:strCache>
            </c:strRef>
          </c:cat>
          <c:val>
            <c:numRef>
              <c:f>Sheet1!$G$2:$G$3</c:f>
              <c:numCache>
                <c:formatCode>0.0;;</c:formatCode>
                <c:ptCount val="2"/>
                <c:pt idx="0">
                  <c:v>6.8933653932148484</c:v>
                </c:pt>
                <c:pt idx="1">
                  <c:v>6.8933842813574779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The Great Western Hospital (36)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The Great Western Hospital (36)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The Great Western Hospital (36)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3.1066346067851516</c:v>
                </c:pt>
                <c:pt idx="1">
                  <c:v>3.1066157186425221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The Great Western Hospital (39)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The Great Western Hospital (39)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The Great Western Hospital (39)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The Great Western Hospital (39)</c:v>
                </c:pt>
              </c:strCache>
            </c:strRef>
          </c:cat>
          <c:val>
            <c:numRef>
              <c:f>Sheet1!$G$2:$G$3</c:f>
              <c:numCache>
                <c:formatCode>0.0;;</c:formatCode>
                <c:ptCount val="2"/>
                <c:pt idx="0">
                  <c:v>7.4932043447317058</c:v>
                </c:pt>
                <c:pt idx="1">
                  <c:v>7.493137339912332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The Great Western Hospital (39)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The Great Western Hospital (39)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The Great Western Hospital (39)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2.5067956552682942</c:v>
                </c:pt>
                <c:pt idx="1">
                  <c:v>2.506862660087668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Great Western Hospital (464)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Great Western Hospital (464)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Great Western Hospital (464)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Great Western Hospital (464)</c:v>
                </c:pt>
              </c:strCache>
            </c:strRef>
          </c:cat>
          <c:val>
            <c:numRef>
              <c:f>Sheet1!$G$2:$G$3</c:f>
              <c:numCache>
                <c:formatCode>0.0;;</c:formatCode>
                <c:ptCount val="2"/>
                <c:pt idx="0">
                  <c:v>6.3155942676505896</c:v>
                </c:pt>
                <c:pt idx="1">
                  <c:v>6.3155993687407701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Great Western Hospital (464)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Great Western Hospital (464)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The Great Western Hospital (464)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3.6844057323494104</c:v>
                </c:pt>
                <c:pt idx="1">
                  <c:v>3.6844006312592299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Sheet1!$G$2:$G$3</c:f>
              <c:numCache>
                <c:formatCode>0.0;;</c:formatCode>
                <c:ptCount val="2"/>
                <c:pt idx="0">
                  <c:v>5.4407995013957837</c:v>
                </c:pt>
                <c:pt idx="1">
                  <c:v>5.4408115929529606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(340)</c:v>
                </c:pt>
                <c:pt idx="1">
                  <c:v>The Great Western Hospital (340)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4.5592004986042163</c:v>
                </c:pt>
                <c:pt idx="1">
                  <c:v>4.5591884070470394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The Great Western Hospital (184)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The Great Western Hospital (184)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The Great Western Hospital (184)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The Great Western Hospital (184)</c:v>
                </c:pt>
              </c:strCache>
            </c:strRef>
          </c:cat>
          <c:val>
            <c:numRef>
              <c:f>Sheet1!$G$2:$G$3</c:f>
              <c:numCache>
                <c:formatCode>0.0;;</c:formatCode>
                <c:ptCount val="2"/>
                <c:pt idx="0">
                  <c:v>7.6347726212678033</c:v>
                </c:pt>
                <c:pt idx="1">
                  <c:v>7.63476751980253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The Great Western Hospital (184)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The Great Western Hospital (184)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The Great Western Hospital (184)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2.3652273787321967</c:v>
                </c:pt>
                <c:pt idx="1">
                  <c:v>2.36523248019747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Sheet1!$F$2:$F$3</c:f>
              <c:numCache>
                <c:formatCode>0.0;;</c:formatCode>
                <c:ptCount val="2"/>
                <c:pt idx="0">
                  <c:v>6.4550688362187154</c:v>
                </c:pt>
                <c:pt idx="1">
                  <c:v>6.455070802643248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3.5449311637812846</c:v>
                </c:pt>
                <c:pt idx="1">
                  <c:v>3.544929197356752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Great Western Hospital (459)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Great Western Hospital (459)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Great Western Hospital (459)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Great Western Hospital (459)</c:v>
                </c:pt>
              </c:strCache>
            </c:strRef>
          </c:cat>
          <c:val>
            <c:numRef>
              <c:f>Sheet1!$G$2:$G$3</c:f>
              <c:numCache>
                <c:formatCode>0.0;;</c:formatCode>
                <c:ptCount val="2"/>
                <c:pt idx="0">
                  <c:v>7.4472789728802038</c:v>
                </c:pt>
                <c:pt idx="1">
                  <c:v>7.447307595014272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Great Western Hospital (459)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Great Western Hospital (459)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(459)</c:v>
                </c:pt>
                <c:pt idx="1">
                  <c:v>The Great Western Hospital (459)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2.5527210271197962</c:v>
                </c:pt>
                <c:pt idx="1">
                  <c:v>2.552692404985728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Great Western Hospital (336)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Great Western Hospital (336)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Great Western Hospital (336)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Great Western Hospital (336)</c:v>
                </c:pt>
              </c:strCache>
            </c:strRef>
          </c:cat>
          <c:val>
            <c:numRef>
              <c:f>Sheet1!$G$2:$G$3</c:f>
              <c:numCache>
                <c:formatCode>0.0;;</c:formatCode>
                <c:ptCount val="2"/>
                <c:pt idx="0">
                  <c:v>8.9608768680853288</c:v>
                </c:pt>
                <c:pt idx="1">
                  <c:v>8.9608751849627009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Great Western Hospital (336)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Great Western Hospital (336)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The Great Western Hospital (336)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1.0391231319146712</c:v>
                </c:pt>
                <c:pt idx="1">
                  <c:v>1.0391248150372991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(300)</c:v>
                </c:pt>
                <c:pt idx="1">
                  <c:v>The Great Western Hospital (300)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(300)</c:v>
                </c:pt>
                <c:pt idx="1">
                  <c:v>The Great Western Hospital (300)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(300)</c:v>
                </c:pt>
                <c:pt idx="1">
                  <c:v>The Great Western Hospital (300)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(300)</c:v>
                </c:pt>
                <c:pt idx="1">
                  <c:v>The Great Western Hospital (300)</c:v>
                </c:pt>
              </c:strCache>
            </c:strRef>
          </c:cat>
          <c:val>
            <c:numRef>
              <c:f>Sheet1!$G$2:$G$3</c:f>
              <c:numCache>
                <c:formatCode>0.0;;</c:formatCode>
                <c:ptCount val="2"/>
                <c:pt idx="0">
                  <c:v>5.6798267189948524</c:v>
                </c:pt>
                <c:pt idx="1">
                  <c:v>5.6798495918875176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(300)</c:v>
                </c:pt>
                <c:pt idx="1">
                  <c:v>The Great Western Hospital (300)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(300)</c:v>
                </c:pt>
                <c:pt idx="1">
                  <c:v>The Great Western Hospital (300)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(300)</c:v>
                </c:pt>
                <c:pt idx="1">
                  <c:v>The Great Western Hospital (300)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4.3201732810051476</c:v>
                </c:pt>
                <c:pt idx="1">
                  <c:v>4.3201504081124824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Great Western Hospital (374)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Great Western Hospital (374)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Great Western Hospital (374)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Great Western Hospital (374)</c:v>
                </c:pt>
              </c:strCache>
            </c:strRef>
          </c:cat>
          <c:val>
            <c:numRef>
              <c:f>Sheet1!$G$2:$G$3</c:f>
              <c:numCache>
                <c:formatCode>0.0;;</c:formatCode>
                <c:ptCount val="2"/>
                <c:pt idx="0">
                  <c:v>4.5431384637273986</c:v>
                </c:pt>
                <c:pt idx="1">
                  <c:v>4.5431498221981013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Great Western Hospital (374)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Great Western Hospital (374)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The Great Western Hospital (374)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5.4568615362726014</c:v>
                </c:pt>
                <c:pt idx="1">
                  <c:v>5.4568501778018987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Great Western Hospital (433)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Great Western Hospital (433)</c:v>
                </c:pt>
              </c:strCache>
            </c:strRef>
          </c:cat>
          <c:val>
            <c:numRef>
              <c:f>Sheet1!$E$2:$E$3</c:f>
              <c:numCache>
                <c:formatCode>0.0;;</c:formatCode>
                <c:ptCount val="2"/>
                <c:pt idx="0">
                  <c:v>5.9133746539327374</c:v>
                </c:pt>
                <c:pt idx="1">
                  <c:v>5.9133727723655554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Great Western Hospital (433)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Great Western Hospital (433)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Great Western Hospital (433)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Great Western Hospital (433)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(433)</c:v>
                </c:pt>
                <c:pt idx="1">
                  <c:v>The Great Western Hospital (433)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4.0866253460672626</c:v>
                </c:pt>
                <c:pt idx="1">
                  <c:v>4.0866272276344446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Great Western Hospital (438)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Great Western Hospital (438)</c:v>
                </c:pt>
              </c:strCache>
            </c:strRef>
          </c:cat>
          <c:val>
            <c:numRef>
              <c:f>Sheet1!$E$2:$E$3</c:f>
              <c:numCache>
                <c:formatCode>0.0;;</c:formatCode>
                <c:ptCount val="2"/>
                <c:pt idx="0">
                  <c:v>0</c:v>
                </c:pt>
                <c:pt idx="1">
                  <c:v>6.9543911326662178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Great Western Hospital (438)</c:v>
                </c:pt>
              </c:strCache>
            </c:strRef>
          </c:cat>
          <c:val>
            <c:numRef>
              <c:f>Sheet1!$F$2:$F$3</c:f>
              <c:numCache>
                <c:formatCode>0.0;;</c:formatCode>
                <c:ptCount val="2"/>
                <c:pt idx="0">
                  <c:v>6.9543731543388034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Great Western Hospital (438)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Great Western Hospital (438)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Great Western Hospital (438)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The Great Western Hospital (438)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3.0456268456611966</c:v>
                </c:pt>
                <c:pt idx="1">
                  <c:v>3.0456088673337822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The Great Western Hospital (245)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The Great Western Hospital (245)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The Great Western Hospital (245)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The Great Western Hospital (245)</c:v>
                </c:pt>
              </c:strCache>
            </c:strRef>
          </c:cat>
          <c:val>
            <c:numRef>
              <c:f>Sheet1!$G$2:$G$3</c:f>
              <c:numCache>
                <c:formatCode>0.0;;</c:formatCode>
                <c:ptCount val="2"/>
                <c:pt idx="0">
                  <c:v>7.6009157055072993</c:v>
                </c:pt>
                <c:pt idx="1">
                  <c:v>7.6009050923673556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The Great Western Hospital (245)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The Great Western Hospital (245)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(245)</c:v>
                </c:pt>
                <c:pt idx="1">
                  <c:v>The Great Western Hospital (245)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2.3990842944927007</c:v>
                </c:pt>
                <c:pt idx="1">
                  <c:v>2.3990949076326444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Great Western Hospital (285)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Great Western Hospital (285)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Great Western Hospital (285)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Great Western Hospital (285)</c:v>
                </c:pt>
              </c:strCache>
            </c:strRef>
          </c:cat>
          <c:val>
            <c:numRef>
              <c:f>Sheet1!$G$2:$G$3</c:f>
              <c:numCache>
                <c:formatCode>0.0;;</c:formatCode>
                <c:ptCount val="2"/>
                <c:pt idx="0">
                  <c:v>6.035233481121427</c:v>
                </c:pt>
                <c:pt idx="1">
                  <c:v>6.0352488460805436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Great Western Hospital (285)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Great Western Hospital (285)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The Great Western Hospital (285)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3.964766518878573</c:v>
                </c:pt>
                <c:pt idx="1">
                  <c:v>3.9647511539194564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The Great Western Hospital (484)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The Great Western Hospital (484)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The Great Western Hospital (484)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The Great Western Hospital (484)</c:v>
                </c:pt>
              </c:strCache>
            </c:strRef>
          </c:cat>
          <c:val>
            <c:numRef>
              <c:f>Sheet1!$G$2:$G$3</c:f>
              <c:numCache>
                <c:formatCode>0.0;;</c:formatCode>
                <c:ptCount val="2"/>
                <c:pt idx="0">
                  <c:v>9.0531718585877492</c:v>
                </c:pt>
                <c:pt idx="1">
                  <c:v>9.0531790746180576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The Great Western Hospital (484)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The Great Western Hospital (484)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The Great Western Hospital (484)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0.9468281414122508</c:v>
                </c:pt>
                <c:pt idx="1">
                  <c:v>0.9468209253819424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The Great Western Hospital (473)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The Great Western Hospital (473)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The Great Western Hospital (473)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The Great Western Hospital (473)</c:v>
                </c:pt>
              </c:strCache>
            </c:strRef>
          </c:cat>
          <c:val>
            <c:numRef>
              <c:f>Sheet1!$G$2:$G$3</c:f>
              <c:numCache>
                <c:formatCode>0.0;;</c:formatCode>
                <c:ptCount val="2"/>
                <c:pt idx="0">
                  <c:v>9.1323012577636877</c:v>
                </c:pt>
                <c:pt idx="1">
                  <c:v>9.1323102427619975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The Great Western Hospital (473)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The Great Western Hospital (473)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(473)</c:v>
                </c:pt>
                <c:pt idx="1">
                  <c:v>The Great Western Hospital (473)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0.86769874223631227</c:v>
                </c:pt>
                <c:pt idx="1">
                  <c:v>0.86768975723800246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Sheet1!$G$2:$G$3</c:f>
              <c:numCache>
                <c:formatCode>0.0;;</c:formatCode>
                <c:ptCount val="2"/>
                <c:pt idx="0">
                  <c:v>8.0340897204020116</c:v>
                </c:pt>
                <c:pt idx="1">
                  <c:v>8.0340971520338353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(482)</c:v>
                </c:pt>
                <c:pt idx="1">
                  <c:v>The Great Western Hospital (482)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1.9659102795979884</c:v>
                </c:pt>
                <c:pt idx="1">
                  <c:v>1.9659028479661647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6.8269176835040319</c:v>
                </c:pt>
                <c:pt idx="1">
                  <c:v>6.2081188674416197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6.8757862392340803</c:v>
                </c:pt>
                <c:pt idx="1">
                  <c:v>6.9967718690223579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7.328999581726455</c:v>
                </c:pt>
                <c:pt idx="1">
                  <c:v>6.4911510821841931</c:v>
                </c:pt>
                <c:pt idx="2">
                  <c:v>5.8796077796560748</c:v>
                </c:pt>
                <c:pt idx="3">
                  <c:v>5.8969566559840878</c:v>
                </c:pt>
                <c:pt idx="4">
                  <c:v>5.8736496497269952</c:v>
                </c:pt>
                <c:pt idx="5">
                  <c:v>6.0720489353044256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6.4439103936282729</c:v>
                </c:pt>
                <c:pt idx="1">
                  <c:v>6.6271720001416421</c:v>
                </c:pt>
                <c:pt idx="2">
                  <c:v>6.5148054505547659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7.7602382107091978</c:v>
                </c:pt>
                <c:pt idx="1">
                  <c:v>8.2862786867082896</c:v>
                </c:pt>
                <c:pt idx="2">
                  <c:v>8.5212856008091933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7.6207917156195748</c:v>
                </c:pt>
                <c:pt idx="1">
                  <c:v>8.3976162046916887</c:v>
                </c:pt>
                <c:pt idx="2">
                  <c:v>8.0799372424098657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9.2986159041422987</c:v>
                </c:pt>
                <c:pt idx="1">
                  <c:v>9.1601716800712421</c:v>
                </c:pt>
                <c:pt idx="2">
                  <c:v>9.1216659432613252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3.2467717657093118</c:v>
                </c:pt>
                <c:pt idx="1">
                  <c:v>3.8116554306103252</c:v>
                </c:pt>
                <c:pt idx="2">
                  <c:v>3.8175222488607998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9.0235203519871714</c:v>
                </c:pt>
                <c:pt idx="1">
                  <c:v>8.7370908650769863</c:v>
                </c:pt>
                <c:pt idx="2">
                  <c:v>8.8375473001547586</c:v>
                </c:pt>
                <c:pt idx="3">
                  <c:v>8.7688604358618036</c:v>
                </c:pt>
                <c:pt idx="4">
                  <c:v>8.5686768768387687</c:v>
                </c:pt>
                <c:pt idx="5">
                  <c:v>8.6584575220749542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8.1844865770875792</c:v>
                </c:pt>
                <c:pt idx="1">
                  <c:v>7.3354018737279709</c:v>
                </c:pt>
                <c:pt idx="2">
                  <c:v>7.7015577140651406</c:v>
                </c:pt>
                <c:pt idx="3">
                  <c:v>8.1768392578906184</c:v>
                </c:pt>
                <c:pt idx="4">
                  <c:v>7.5653522247363334</c:v>
                </c:pt>
                <c:pt idx="5">
                  <c:v>8.0849800124127391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7.8059014835939653</c:v>
                </c:pt>
                <c:pt idx="1">
                  <c:v>7.8664273200149442</c:v>
                </c:pt>
                <c:pt idx="2">
                  <c:v>7.611703413154892</c:v>
                </c:pt>
                <c:pt idx="3">
                  <c:v>7.9089338621860801</c:v>
                </c:pt>
                <c:pt idx="4">
                  <c:v>7.7474850407543192</c:v>
                </c:pt>
                <c:pt idx="5">
                  <c:v>7.939351458557522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7.4456285919228842</c:v>
                </c:pt>
                <c:pt idx="1">
                  <c:v>7.693528958719531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5.7271368233120699</c:v>
                </c:pt>
                <c:pt idx="1">
                  <c:v>5.7824491810264407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9.0629594703819141</c:v>
                </c:pt>
                <c:pt idx="1">
                  <c:v>9.0496958409310562</c:v>
                </c:pt>
                <c:pt idx="2">
                  <c:v>9.3947033515531544</c:v>
                </c:pt>
                <c:pt idx="3">
                  <c:v>9.2980007598763326</c:v>
                </c:pt>
                <c:pt idx="4">
                  <c:v>9.2896086081202132</c:v>
                </c:pt>
                <c:pt idx="5">
                  <c:v>9.5730137461175975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8.6085641636452586</c:v>
                </c:pt>
                <c:pt idx="1">
                  <c:v>8.5871468508839843</c:v>
                </c:pt>
                <c:pt idx="2">
                  <c:v>8.5463189336770142</c:v>
                </c:pt>
                <c:pt idx="3">
                  <c:v>8.6021645727514162</c:v>
                </c:pt>
                <c:pt idx="4">
                  <c:v>8.6375268782721157</c:v>
                </c:pt>
                <c:pt idx="5">
                  <c:v>8.4771411168880988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9.1506580945902876</c:v>
                </c:pt>
                <c:pt idx="1">
                  <c:v>9.0252163718349294</c:v>
                </c:pt>
                <c:pt idx="2">
                  <c:v>8.9695952863133641</c:v>
                </c:pt>
                <c:pt idx="3">
                  <c:v>9.0231208384594819</c:v>
                </c:pt>
                <c:pt idx="4">
                  <c:v>9.0438256605218079</c:v>
                </c:pt>
                <c:pt idx="5">
                  <c:v>9.1180159692639347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8.4529459995021394</c:v>
                </c:pt>
                <c:pt idx="1">
                  <c:v>8.432262402556411</c:v>
                </c:pt>
                <c:pt idx="2">
                  <c:v>8.4512289931756328</c:v>
                </c:pt>
                <c:pt idx="3">
                  <c:v>8.7497429195814842</c:v>
                </c:pt>
                <c:pt idx="4">
                  <c:v>8.8605858542549925</c:v>
                </c:pt>
                <c:pt idx="5">
                  <c:v>8.6151562481610711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8.7432027798091756</c:v>
                </c:pt>
                <c:pt idx="1">
                  <c:v>8.3400479473121916</c:v>
                </c:pt>
                <c:pt idx="2">
                  <c:v>8.5657433159566843</c:v>
                </c:pt>
                <c:pt idx="3">
                  <c:v>8.5629947054886255</c:v>
                </c:pt>
                <c:pt idx="4">
                  <c:v>8.41713599582169</c:v>
                </c:pt>
                <c:pt idx="5">
                  <c:v>8.587196077374962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8.9324404513567703</c:v>
                </c:pt>
                <c:pt idx="1">
                  <c:v>8.6606422397758234</c:v>
                </c:pt>
                <c:pt idx="2">
                  <c:v>8.7849672480311263</c:v>
                </c:pt>
                <c:pt idx="3">
                  <c:v>8.9130767118393202</c:v>
                </c:pt>
                <c:pt idx="4">
                  <c:v>8.8217991675320064</c:v>
                </c:pt>
                <c:pt idx="5">
                  <c:v>9.0006267446583799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8.5942452292649616</c:v>
                </c:pt>
                <c:pt idx="1">
                  <c:v>8.3339640660666241</c:v>
                </c:pt>
                <c:pt idx="2">
                  <c:v>8.4568029581017452</c:v>
                </c:pt>
                <c:pt idx="3">
                  <c:v>8.5772818118374108</c:v>
                </c:pt>
                <c:pt idx="4">
                  <c:v>8.6694390767644762</c:v>
                </c:pt>
                <c:pt idx="5">
                  <c:v>8.6450834561831442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7.596194745193495</c:v>
                </c:pt>
                <c:pt idx="1">
                  <c:v>6.9297875904620847</c:v>
                </c:pt>
                <c:pt idx="2">
                  <c:v>6.9207764498703472</c:v>
                </c:pt>
                <c:pt idx="3">
                  <c:v>7.1459508719840468</c:v>
                </c:pt>
                <c:pt idx="4">
                  <c:v>7.2529158274911572</c:v>
                </c:pt>
                <c:pt idx="5">
                  <c:v>7.6041443592868596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7.585654176887572</c:v>
                </c:pt>
                <c:pt idx="1">
                  <c:v>7.6631179748223994</c:v>
                </c:pt>
                <c:pt idx="2">
                  <c:v>7.5788595374726571</c:v>
                </c:pt>
                <c:pt idx="3">
                  <c:v>7.4720199297053771</c:v>
                </c:pt>
                <c:pt idx="4">
                  <c:v>7.7749655769123676</c:v>
                </c:pt>
                <c:pt idx="5">
                  <c:v>7.6404411663022218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6.976943188853487</c:v>
                </c:pt>
                <c:pt idx="1">
                  <c:v>6.7319860959442526</c:v>
                </c:pt>
                <c:pt idx="2">
                  <c:v>6.8060377458556927</c:v>
                </c:pt>
                <c:pt idx="3">
                  <c:v>6.7877849966525954</c:v>
                </c:pt>
                <c:pt idx="4">
                  <c:v>6.8675038021476418</c:v>
                </c:pt>
                <c:pt idx="5">
                  <c:v>7.0616986507731099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8.647610592148979</c:v>
                </c:pt>
                <c:pt idx="1">
                  <c:v>8.6296200065459825</c:v>
                </c:pt>
                <c:pt idx="2">
                  <c:v>8.65920729899298</c:v>
                </c:pt>
                <c:pt idx="3">
                  <c:v>8.5348501893743105</c:v>
                </c:pt>
                <c:pt idx="4">
                  <c:v>8.667744371074626</c:v>
                </c:pt>
                <c:pt idx="5">
                  <c:v>8.7539061239819738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7.5663189545351566</c:v>
                </c:pt>
                <c:pt idx="1">
                  <c:v>7.134349529857742</c:v>
                </c:pt>
                <c:pt idx="2">
                  <c:v>7.3790055755512363</c:v>
                </c:pt>
                <c:pt idx="3">
                  <c:v>7.3800831341949493</c:v>
                </c:pt>
                <c:pt idx="4">
                  <c:v>7.3396157699118039</c:v>
                </c:pt>
                <c:pt idx="5">
                  <c:v>7.864636842648971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9.4154212209115773</c:v>
                </c:pt>
                <c:pt idx="1">
                  <c:v>9.2115917439941928</c:v>
                </c:pt>
                <c:pt idx="2">
                  <c:v>9.5294209785414488</c:v>
                </c:pt>
                <c:pt idx="3">
                  <c:v>9.4487588530880657</c:v>
                </c:pt>
                <c:pt idx="4">
                  <c:v>9.447887182158393</c:v>
                </c:pt>
                <c:pt idx="5">
                  <c:v>9.4284193267312553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8.8430756684526557</c:v>
                </c:pt>
                <c:pt idx="1">
                  <c:v>8.5442149771722598</c:v>
                </c:pt>
                <c:pt idx="2">
                  <c:v>8.5739966158549556</c:v>
                </c:pt>
                <c:pt idx="3">
                  <c:v>8.7322963175730788</c:v>
                </c:pt>
                <c:pt idx="4">
                  <c:v>8.8025746263692408</c:v>
                </c:pt>
                <c:pt idx="5">
                  <c:v>9.1269005770091489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8.0471019085937741</c:v>
                </c:pt>
                <c:pt idx="1">
                  <c:v>7.6719760080622894</c:v>
                </c:pt>
                <c:pt idx="2">
                  <c:v>7.7967076571386116</c:v>
                </c:pt>
                <c:pt idx="3">
                  <c:v>8.1378823580910975</c:v>
                </c:pt>
                <c:pt idx="4">
                  <c:v>7.9171479711191308</c:v>
                </c:pt>
                <c:pt idx="5">
                  <c:v>8.2143580267142351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6.1295152606785743</c:v>
                </c:pt>
                <c:pt idx="1">
                  <c:v>6.8933653932148484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5.49609226705988</c:v>
                </c:pt>
                <c:pt idx="1">
                  <c:v>7.4932043447317058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6.977734667115211</c:v>
                </c:pt>
                <c:pt idx="1">
                  <c:v>6.5228310731866452</c:v>
                </c:pt>
                <c:pt idx="2">
                  <c:v>6.7006526870282732</c:v>
                </c:pt>
                <c:pt idx="3">
                  <c:v>6.3376628023859416</c:v>
                </c:pt>
                <c:pt idx="4">
                  <c:v>6.5656943757951396</c:v>
                </c:pt>
                <c:pt idx="5">
                  <c:v>6.3155942676505896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8.2241407897367438</c:v>
                </c:pt>
                <c:pt idx="1">
                  <c:v>7.8944482888671121</c:v>
                </c:pt>
                <c:pt idx="2">
                  <c:v>8.7090392434586263</c:v>
                </c:pt>
                <c:pt idx="3">
                  <c:v>8.3014238252061947</c:v>
                </c:pt>
                <c:pt idx="4">
                  <c:v>8.4198092598060494</c:v>
                </c:pt>
                <c:pt idx="5">
                  <c:v>7.6347726212678033</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6.7802466439872751</c:v>
                </c:pt>
                <c:pt idx="1">
                  <c:v>6.5104659823214419</c:v>
                </c:pt>
                <c:pt idx="2">
                  <c:v>6.5767169450859004</c:v>
                </c:pt>
                <c:pt idx="3">
                  <c:v>6.6620032916804952</c:v>
                </c:pt>
                <c:pt idx="4">
                  <c:v>6.5443464113967096</c:v>
                </c:pt>
                <c:pt idx="5">
                  <c:v>6.4550688362187154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6.1916732600774669</c:v>
                </c:pt>
                <c:pt idx="1">
                  <c:v>7.5347996237754087</c:v>
                </c:pt>
                <c:pt idx="2">
                  <c:v>7.4500264626264272</c:v>
                </c:pt>
                <c:pt idx="3">
                  <c:v>7.501693769250581</c:v>
                </c:pt>
                <c:pt idx="4">
                  <c:v>7.7271826374293564</c:v>
                </c:pt>
                <c:pt idx="5">
                  <c:v>7.4472789728802038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9.0831190388278849</c:v>
                </c:pt>
                <c:pt idx="1">
                  <c:v>8.8342849380542052</c:v>
                </c:pt>
                <c:pt idx="2">
                  <c:v>8.7286108874038746</c:v>
                </c:pt>
                <c:pt idx="3">
                  <c:v>8.8197320125497782</c:v>
                </c:pt>
                <c:pt idx="4">
                  <c:v>8.9608768680853288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4.5627665621616176</c:v>
                </c:pt>
                <c:pt idx="1">
                  <c:v>4.6560067857020249</c:v>
                </c:pt>
                <c:pt idx="2">
                  <c:v>4.486802365657498</c:v>
                </c:pt>
                <c:pt idx="3">
                  <c:v>4.3554250316355594</c:v>
                </c:pt>
                <c:pt idx="4">
                  <c:v>4.7286417639671123</c:v>
                </c:pt>
                <c:pt idx="5">
                  <c:v>4.5431384637273986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6.3791418050732727</c:v>
                </c:pt>
                <c:pt idx="1">
                  <c:v>6.1688950810454184</c:v>
                </c:pt>
                <c:pt idx="2">
                  <c:v>6.3682611595679539</c:v>
                </c:pt>
                <c:pt idx="3">
                  <c:v>6.2877852733125348</c:v>
                </c:pt>
                <c:pt idx="4">
                  <c:v>6.017795591130457</c:v>
                </c:pt>
                <c:pt idx="5">
                  <c:v>5.9133746539327374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7.4140710784178836</c:v>
                </c:pt>
                <c:pt idx="1">
                  <c:v>7.1321554339654227</c:v>
                </c:pt>
                <c:pt idx="2">
                  <c:v>7.302697669330775</c:v>
                </c:pt>
                <c:pt idx="3">
                  <c:v>7.1558084916963178</c:v>
                </c:pt>
                <c:pt idx="4">
                  <c:v>7.1592215267933446</c:v>
                </c:pt>
                <c:pt idx="5">
                  <c:v>6.9543731543388034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7.9951955415124054</c:v>
                </c:pt>
                <c:pt idx="1">
                  <c:v>7.6067048150209171</c:v>
                </c:pt>
                <c:pt idx="2">
                  <c:v>7.5801994459286046</c:v>
                </c:pt>
                <c:pt idx="3">
                  <c:v>8.0069883501853774</c:v>
                </c:pt>
                <c:pt idx="4">
                  <c:v>7.9606135515057677</c:v>
                </c:pt>
                <c:pt idx="5">
                  <c:v>7.6009157055072993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5.9771426893981037</c:v>
                </c:pt>
                <c:pt idx="1">
                  <c:v>6.035233481121427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9.0162849955057567</c:v>
                </c:pt>
                <c:pt idx="1">
                  <c:v>8.9376152807884708</c:v>
                </c:pt>
                <c:pt idx="2">
                  <c:v>9.0531718585877492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9.0479241261966603</c:v>
                </c:pt>
                <c:pt idx="1">
                  <c:v>8.8433250675826152</c:v>
                </c:pt>
                <c:pt idx="2">
                  <c:v>8.9704923224479085</c:v>
                </c:pt>
                <c:pt idx="3">
                  <c:v>9.1086204732861926</c:v>
                </c:pt>
                <c:pt idx="4">
                  <c:v>9.095840857204804</c:v>
                </c:pt>
                <c:pt idx="5">
                  <c:v>9.1323012577636877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8.0853859451746626</c:v>
                </c:pt>
                <c:pt idx="1">
                  <c:v>7.8595315381152648</c:v>
                </c:pt>
                <c:pt idx="2">
                  <c:v>7.7511289525471492</c:v>
                </c:pt>
                <c:pt idx="3">
                  <c:v>8.0319612575208357</c:v>
                </c:pt>
                <c:pt idx="4">
                  <c:v>7.9364282176274008</c:v>
                </c:pt>
                <c:pt idx="5">
                  <c:v>8.0340897204020116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82316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RN3 | Great Western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82316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RN3 | Great Western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RN3 | Great Western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Great Western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76475637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411943495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81%</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486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77%</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23%</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847104212"/>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676385435"/>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386854344"/>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82575739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05338161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04451219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q40. Before you left hospital, did you know what would happen next with your care?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97420769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71299497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q26. Do you think the hospital staff did everything they could to help control your pain?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005070609"/>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Great Western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Great Western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486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Cultural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Pain: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Hospital staff doing everything they can to control patients' pain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Next steps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knowing what would happen next with their care before they left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lang="en-GB" sz="1250" b="0" noProof="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telling patients who to contact if worried about condition/treatment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able to get hospital food outside of set mealtimes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1852351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564009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771413103"/>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3840958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153602206"/>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87193778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66564742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529643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4418257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48270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36090446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91257986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87637799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84842886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584550591"/>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214111370"/>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4074071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41124023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87860961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9308135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0228918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804363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6126435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4246452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404928892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172526492"/>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179890289"/>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80752897"/>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219299270"/>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8810595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19879898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937240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01099397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2575363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609657558"/>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05196097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0669165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9858937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9743135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07572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775063103"/>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60790425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48329018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14656181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09185513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37015878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8465327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5361706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432957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114292732"/>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0995520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391162312"/>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69651333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54453957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45585891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9180076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262620432"/>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96797574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858336852"/>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144780806"/>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5918512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5454712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115741827"/>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5252909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25045706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36059149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27472183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695140935"/>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9918495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499671331"/>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3646154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94484634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26936985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7098124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78113309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68560567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66308921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09931800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00231889"/>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7556755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443137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0785080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2055483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415150784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12505295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65613962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7553192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21271906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81179464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292959782"/>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91646413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6287020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49210447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92791523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87103757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42008457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4252557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65614488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79016032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735163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02392507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14991560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94146060"/>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5413976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1181648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965285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439080039"/>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8674249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92574918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42097508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55522813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170266853"/>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878014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72932706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370361410"/>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6388925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6317766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2709402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185436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077729679"/>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8291468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9108159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5654463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6703389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0304974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6164726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2158286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9336285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6110543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6879516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752122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139768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1955600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8953931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7615407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7271688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1890235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581009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4368796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144023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6502001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4758549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9443481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2656132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8869709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6675164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8639723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5266133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8118099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4398056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85986783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7251500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783387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9724676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1295546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4605671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27670698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8856916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949491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882639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84181915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9136429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9878066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383452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5889392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88828136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1984833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2915901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18104946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780110791"/>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10955288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0092422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46143410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9721091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0395018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45213407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65944942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4102638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31534337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11701568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849421956"/>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0148128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6542552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837286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02993522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4972422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86893459"/>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7075648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7073175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51433648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803937500"/>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86885028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981861173"/>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65431582"/>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3273623"/>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895993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5178457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5479236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9381826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056896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913435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560060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1816294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4249995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3038319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502603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613826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7691999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0807775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453660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307110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9620810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4593840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035790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429686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4202443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6610570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044921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731563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2845412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6408392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830340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134955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1928477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76941762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052643843"/>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929075626"/>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4367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608120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56082937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400517731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129406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975552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496226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269550933"/>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833803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98005403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527081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689178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940198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0932096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967426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612679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3834738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2832571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0981533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50488692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24810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0320131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9129195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0064200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598339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842088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282371662"/>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644075368"/>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297659947"/>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16291</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Great Western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2026-09-03T14:20:14Z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